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5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E9113-2D15-435E-AD26-DCB83172F39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8E450-11F4-4341-AD8E-16ED2A88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8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9C5EBE-7FC3-4337-8288-D6FEEA4EC10E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46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C1C1-5D7C-4C03-B17D-3353981010B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6D8-55D8-4CB1-AB09-2D15F0BFE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7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C1C1-5D7C-4C03-B17D-3353981010B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6D8-55D8-4CB1-AB09-2D15F0BFE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C1C1-5D7C-4C03-B17D-3353981010B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6D8-55D8-4CB1-AB09-2D15F0BFE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C1C1-5D7C-4C03-B17D-3353981010B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6D8-55D8-4CB1-AB09-2D15F0BFE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5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C1C1-5D7C-4C03-B17D-3353981010B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6D8-55D8-4CB1-AB09-2D15F0BFE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C1C1-5D7C-4C03-B17D-3353981010B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6D8-55D8-4CB1-AB09-2D15F0BFE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3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C1C1-5D7C-4C03-B17D-3353981010B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6D8-55D8-4CB1-AB09-2D15F0BFE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2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C1C1-5D7C-4C03-B17D-3353981010B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6D8-55D8-4CB1-AB09-2D15F0BFE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9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C1C1-5D7C-4C03-B17D-3353981010B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6D8-55D8-4CB1-AB09-2D15F0BFE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C1C1-5D7C-4C03-B17D-3353981010B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6D8-55D8-4CB1-AB09-2D15F0BFE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C1C1-5D7C-4C03-B17D-3353981010B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B6D8-55D8-4CB1-AB09-2D15F0BFE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5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DC1C1-5D7C-4C03-B17D-3353981010B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EB6D8-55D8-4CB1-AB09-2D15F0BFE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861976"/>
              </p:ext>
            </p:extLst>
          </p:nvPr>
        </p:nvGraphicFramePr>
        <p:xfrm>
          <a:off x="1676400" y="60325"/>
          <a:ext cx="8839200" cy="665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4" imgW="9959509" imgH="7601002" progId="Word.Document.12">
                  <p:embed/>
                </p:oleObj>
              </mc:Choice>
              <mc:Fallback>
                <p:oleObj name="Document" r:id="rId4" imgW="9959509" imgH="760100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0325"/>
                        <a:ext cx="8839200" cy="665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4949" y="302359"/>
            <a:ext cx="4963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</a:t>
            </a:r>
          </a:p>
          <a:p>
            <a:pPr algn="ctr"/>
            <a:r>
              <a:rPr lang="en-US" sz="2800" b="1" dirty="0"/>
              <a:t>O</a:t>
            </a:r>
          </a:p>
          <a:p>
            <a:pPr algn="ctr"/>
            <a:r>
              <a:rPr lang="en-US" sz="2800" b="1" dirty="0"/>
              <a:t>R</a:t>
            </a:r>
          </a:p>
          <a:p>
            <a:pPr algn="ctr"/>
            <a:r>
              <a:rPr lang="en-US" sz="2800" b="1" dirty="0"/>
              <a:t>N</a:t>
            </a:r>
          </a:p>
          <a:p>
            <a:pPr algn="ctr"/>
            <a:r>
              <a:rPr lang="en-US" sz="2800" b="1" dirty="0"/>
              <a:t>I</a:t>
            </a:r>
          </a:p>
          <a:p>
            <a:pPr algn="ctr"/>
            <a:r>
              <a:rPr lang="en-US" sz="2800" b="1" dirty="0"/>
              <a:t>N</a:t>
            </a:r>
          </a:p>
          <a:p>
            <a:pPr algn="ctr"/>
            <a:r>
              <a:rPr lang="en-US" sz="2800" b="1" dirty="0"/>
              <a:t>G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</a:t>
            </a:r>
          </a:p>
          <a:p>
            <a:pPr algn="ctr"/>
            <a:r>
              <a:rPr lang="en-US" sz="2800" b="1" dirty="0"/>
              <a:t>A</a:t>
            </a:r>
          </a:p>
          <a:p>
            <a:pPr algn="ctr"/>
            <a:r>
              <a:rPr lang="en-US" sz="2800" b="1" dirty="0"/>
              <a:t>R</a:t>
            </a:r>
          </a:p>
          <a:p>
            <a:pPr algn="ctr"/>
            <a:r>
              <a:rPr lang="en-US" sz="2800" b="1" dirty="0"/>
              <a:t>P</a:t>
            </a:r>
          </a:p>
          <a:p>
            <a:pPr algn="ctr"/>
            <a:r>
              <a:rPr lang="en-US" sz="2800" b="1" dirty="0"/>
              <a:t>O</a:t>
            </a:r>
          </a:p>
          <a:p>
            <a:pPr algn="ctr"/>
            <a:r>
              <a:rPr lang="en-US" sz="2800" b="1" dirty="0"/>
              <a:t>O</a:t>
            </a:r>
          </a:p>
          <a:p>
            <a:pPr algn="ctr"/>
            <a:r>
              <a:rPr lang="en-US" sz="2800" b="1" dirty="0"/>
              <a:t>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9221" y="1145060"/>
            <a:ext cx="2891481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Students are NOT to be dropped off in this area.</a:t>
            </a:r>
          </a:p>
        </p:txBody>
      </p:sp>
      <p:sp>
        <p:nvSpPr>
          <p:cNvPr id="4" name="Pentagon 3"/>
          <p:cNvSpPr/>
          <p:nvPr/>
        </p:nvSpPr>
        <p:spPr>
          <a:xfrm>
            <a:off x="5840627" y="2100649"/>
            <a:ext cx="1828801" cy="304800"/>
          </a:xfrm>
          <a:prstGeom prst="homePlat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Student Drop Off Area</a:t>
            </a:r>
          </a:p>
        </p:txBody>
      </p:sp>
      <p:sp>
        <p:nvSpPr>
          <p:cNvPr id="5" name="TextBox 4"/>
          <p:cNvSpPr txBox="1"/>
          <p:nvPr/>
        </p:nvSpPr>
        <p:spPr>
          <a:xfrm rot="20023546">
            <a:off x="6898987" y="4512032"/>
            <a:ext cx="97941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Bus Area</a:t>
            </a:r>
          </a:p>
        </p:txBody>
      </p:sp>
    </p:spTree>
    <p:extLst>
      <p:ext uri="{BB962C8B-B14F-4D97-AF65-F5344CB8AC3E}">
        <p14:creationId xmlns:p14="http://schemas.microsoft.com/office/powerpoint/2010/main" val="347705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703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 Drop Off: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car riders must be dropped off in the front of the school.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safety concerns, students are not allowed to be dropped off on the street or in the bus area.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two lines for dropping off students. (One line in drive closest to the building and one between the two parking areas.) 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move to middle line until motioned by duty teachers.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should walk around to the bus area to enter the school.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student arriving to school after the tardy bell (7:10 a.m.)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checked in at the front desk BY PARENT and receive an admit slip from the attendance clerk.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Vehicles must turn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ONLY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exiting the front parking lot.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be considerate of all parents dropping off children and not attempt to cut in line.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keep in mind that there are other vehicles moving through and parking during morning drop off.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block the entrances to the parking area on Louise Street.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1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898" b="12312"/>
          <a:stretch/>
        </p:blipFill>
        <p:spPr>
          <a:xfrm>
            <a:off x="3048000" y="-7837"/>
            <a:ext cx="8608541" cy="686583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3422073">
            <a:off x="5978936" y="4761459"/>
            <a:ext cx="523097" cy="1924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3800">
            <a:off x="8508330" y="5231147"/>
            <a:ext cx="580282" cy="559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13800">
            <a:off x="10385331" y="5210588"/>
            <a:ext cx="589232" cy="568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3698" y="245096"/>
            <a:ext cx="160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FRONT OF SCHOOL</a:t>
            </a:r>
          </a:p>
        </p:txBody>
      </p:sp>
      <p:sp>
        <p:nvSpPr>
          <p:cNvPr id="7" name="TextBox 6"/>
          <p:cNvSpPr txBox="1"/>
          <p:nvPr/>
        </p:nvSpPr>
        <p:spPr>
          <a:xfrm rot="2994830">
            <a:off x="9376746" y="752928"/>
            <a:ext cx="2094237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EDDIE ROBINSON, SR. DRIVE</a:t>
            </a:r>
          </a:p>
        </p:txBody>
      </p:sp>
      <p:sp>
        <p:nvSpPr>
          <p:cNvPr id="8" name="Right Arrow 7"/>
          <p:cNvSpPr/>
          <p:nvPr/>
        </p:nvSpPr>
        <p:spPr>
          <a:xfrm rot="2907579">
            <a:off x="11001771" y="1912103"/>
            <a:ext cx="686538" cy="2589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53" y="105753"/>
            <a:ext cx="597460" cy="6761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82343" y="5815102"/>
            <a:ext cx="339364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DO NOT BLOCK DRIVEWAYS ON PEAR ST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Bent Arrow 10"/>
          <p:cNvSpPr/>
          <p:nvPr/>
        </p:nvSpPr>
        <p:spPr>
          <a:xfrm rot="14554292">
            <a:off x="6803815" y="5188493"/>
            <a:ext cx="432080" cy="552619"/>
          </a:xfrm>
          <a:prstGeom prst="bentArrow">
            <a:avLst>
              <a:gd name="adj1" fmla="val 25000"/>
              <a:gd name="adj2" fmla="val 23429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453220" y="4120233"/>
            <a:ext cx="607602" cy="3667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283614" y="3635234"/>
            <a:ext cx="616150" cy="7582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765" y="3622962"/>
            <a:ext cx="615749" cy="755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98194">
            <a:off x="8292289" y="3562911"/>
            <a:ext cx="615749" cy="7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499933">
            <a:off x="8848244" y="3159090"/>
            <a:ext cx="615749" cy="7559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1072848">
            <a:off x="6343857" y="4148099"/>
            <a:ext cx="339364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FORM SINGLE LINE SO BUSSES CAN PARK!!</a:t>
            </a:r>
          </a:p>
        </p:txBody>
      </p:sp>
      <p:sp>
        <p:nvSpPr>
          <p:cNvPr id="18" name="Hexagon 17"/>
          <p:cNvSpPr/>
          <p:nvPr/>
        </p:nvSpPr>
        <p:spPr>
          <a:xfrm>
            <a:off x="9304256" y="2797391"/>
            <a:ext cx="339315" cy="282804"/>
          </a:xfrm>
          <a:prstGeom prst="hex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18563772">
            <a:off x="6808253" y="3045284"/>
            <a:ext cx="121916" cy="4022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BUS</a:t>
            </a:r>
          </a:p>
        </p:txBody>
      </p:sp>
      <p:sp>
        <p:nvSpPr>
          <p:cNvPr id="21" name="Rounded Rectangle 20"/>
          <p:cNvSpPr/>
          <p:nvPr/>
        </p:nvSpPr>
        <p:spPr>
          <a:xfrm rot="18563772">
            <a:off x="7047221" y="2925268"/>
            <a:ext cx="121916" cy="4022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BUS</a:t>
            </a:r>
          </a:p>
        </p:txBody>
      </p:sp>
      <p:sp>
        <p:nvSpPr>
          <p:cNvPr id="22" name="Rounded Rectangle 21"/>
          <p:cNvSpPr/>
          <p:nvPr/>
        </p:nvSpPr>
        <p:spPr>
          <a:xfrm rot="18563772">
            <a:off x="7290108" y="2859999"/>
            <a:ext cx="121916" cy="4022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BUS</a:t>
            </a:r>
          </a:p>
        </p:txBody>
      </p:sp>
      <p:sp>
        <p:nvSpPr>
          <p:cNvPr id="23" name="Rounded Rectangle 22"/>
          <p:cNvSpPr/>
          <p:nvPr/>
        </p:nvSpPr>
        <p:spPr>
          <a:xfrm rot="18563772">
            <a:off x="7534053" y="2771019"/>
            <a:ext cx="121916" cy="4022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BUS</a:t>
            </a:r>
          </a:p>
        </p:txBody>
      </p:sp>
      <p:sp>
        <p:nvSpPr>
          <p:cNvPr id="24" name="Rounded Rectangle 23"/>
          <p:cNvSpPr/>
          <p:nvPr/>
        </p:nvSpPr>
        <p:spPr>
          <a:xfrm rot="3478761">
            <a:off x="8639552" y="3414876"/>
            <a:ext cx="172345" cy="4126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BUS</a:t>
            </a:r>
          </a:p>
        </p:txBody>
      </p:sp>
      <p:sp>
        <p:nvSpPr>
          <p:cNvPr id="25" name="Rounded Rectangle 24"/>
          <p:cNvSpPr/>
          <p:nvPr/>
        </p:nvSpPr>
        <p:spPr>
          <a:xfrm rot="18563772">
            <a:off x="8825870" y="2886946"/>
            <a:ext cx="121916" cy="4022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BUS</a:t>
            </a:r>
          </a:p>
        </p:txBody>
      </p:sp>
      <p:sp>
        <p:nvSpPr>
          <p:cNvPr id="26" name="Rounded Rectangle 25"/>
          <p:cNvSpPr/>
          <p:nvPr/>
        </p:nvSpPr>
        <p:spPr>
          <a:xfrm rot="18981497">
            <a:off x="5489513" y="4278979"/>
            <a:ext cx="167043" cy="4479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40513" y="2835641"/>
            <a:ext cx="481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43865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22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Afternoon Pick Up: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Carpool pick up takes place in the bus loading area (accessible via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McCallop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Street).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should form a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line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right side of the bus entrance.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keep in mind that the buses must enter and park in order for students to load their buses.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buses are loaded and dismissed, duty personnel will direct vehicles into the three pick-up lanes.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pull forward to allow more vehicles into the pick-up area.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safety issues, parents are not allowed to walk to the carpool area to retrieve their child.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ARE NOT ALLOWED TO STEP OFF OF THE CURB UNTIL THE WHISTLE IS BLOWN THREE TIMES!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safety is first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EXCEPTIONS!!!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your child not proceed to his/her vehicle, you will have to exit and return to the carpool line.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We must keep the lines moving. (Please urge your child to pay attention and look for his/her ride.  Cell phone use is allowed during afternoon carpool.)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follow instructions from the duty personnel directing traffic.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*DUE TO SAFETY REASONS, NO PARENT WILL BE ALLOWED TO EXIT THEIR VEHICLE TO RETRIEVE THEIR CHILD.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0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472</Words>
  <Application>Microsoft Office PowerPoint</Application>
  <PresentationFormat>Widescreen</PresentationFormat>
  <Paragraphs>57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</vt:vector>
  </TitlesOfParts>
  <Company>EBR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Shayne Buckner</dc:creator>
  <cp:lastModifiedBy>Shayne Buckner</cp:lastModifiedBy>
  <cp:revision>17</cp:revision>
  <dcterms:created xsi:type="dcterms:W3CDTF">2020-09-22T14:46:50Z</dcterms:created>
  <dcterms:modified xsi:type="dcterms:W3CDTF">2023-08-08T19:44:40Z</dcterms:modified>
</cp:coreProperties>
</file>